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7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jfif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3AF5B-1E34-4D9A-B105-D016D74834FF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A982A-B7B1-4A8B-9714-063860882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24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2E0-BA0F-4C42-BF84-0FF47BC79DBC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03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C2DD-1264-4C85-9BFA-83704F40E6EC}" type="datetime1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466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66938-F337-457C-93C9-92AF7C21574F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3437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DE2B4-E33F-4CEA-8AE5-E184D3AECCDC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5182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0E391-757A-4973-91D9-CD4445DEC555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4514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00CD-9AA0-4B72-881C-6CB0D5BE2986}" type="datetime1">
              <a:rPr lang="en-US" smtClean="0"/>
              <a:t>9/1/2024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149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521AA-00CB-4F4A-8BC5-C874500F35C8}" type="datetime1">
              <a:rPr lang="en-US" smtClean="0"/>
              <a:t>9/1/2024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8071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C9097-9CFA-4321-B3D6-8A4AF94EA3D9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4510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1F7-04E5-443D-898D-E9C2A9E8284A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046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DAB50-D420-40FC-9F2F-3F4201F9D7F0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71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D842-469A-40DC-AC4A-277778293230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805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BFE95-D6CE-43F6-957C-9AF2257CCC16}" type="datetime1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27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FA12A-422C-4389-83F2-D113BD9B1F09}" type="datetime1">
              <a:rPr lang="en-US" smtClean="0"/>
              <a:t>9/1/2024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1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FEBB8-AB11-4318-8F19-FBD123DF9231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45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00173-B789-41E5-8150-3F713D71E961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136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16CF6-5DC7-4943-B9C0-F5EE7EAFF2F6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13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30FDA-BC39-4EDB-94AA-8BF1158FAD8C}" type="datetime1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34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93964AD-46DC-46CD-9A4B-D22785DD84E2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6BED7-8E75-4326-9407-E87DB58B1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190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0DD5F-8C52-4667-AF82-753C71468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087" y="798500"/>
            <a:ext cx="10614991" cy="2859100"/>
          </a:xfrm>
        </p:spPr>
        <p:txBody>
          <a:bodyPr/>
          <a:lstStyle/>
          <a:p>
            <a:r>
              <a:rPr lang="en-GB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Principal Component Analysis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4F576B-4C4C-45A8-86CC-4CA3EA7AB2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774" y="4499084"/>
            <a:ext cx="9872869" cy="861420"/>
          </a:xfrm>
        </p:spPr>
        <p:txBody>
          <a:bodyPr/>
          <a:lstStyle/>
          <a:p>
            <a:r>
              <a:rPr lang="en-GB" dirty="0"/>
              <a:t>						PRESENTER : </a:t>
            </a:r>
            <a:r>
              <a:rPr lang="en-GB" dirty="0" err="1"/>
              <a:t>Bibash</a:t>
            </a:r>
            <a:r>
              <a:rPr lang="en-GB" dirty="0"/>
              <a:t> Acharya ( 022409-17)</a:t>
            </a:r>
          </a:p>
          <a:p>
            <a:r>
              <a:rPr lang="en-GB" dirty="0"/>
              <a:t>					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81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BA4A2-9213-4557-BD42-0A63DB1B7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FF256-343B-4037-8FA2-4D995503A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447800"/>
            <a:ext cx="8946541" cy="4195481"/>
          </a:xfrm>
        </p:spPr>
        <p:txBody>
          <a:bodyPr/>
          <a:lstStyle/>
          <a:p>
            <a:r>
              <a:rPr lang="en-GB" dirty="0"/>
              <a:t>Introduction</a:t>
            </a:r>
          </a:p>
          <a:p>
            <a:r>
              <a:rPr lang="en-GB" dirty="0"/>
              <a:t>Objectives</a:t>
            </a:r>
          </a:p>
          <a:p>
            <a:r>
              <a:rPr lang="en-US" dirty="0"/>
              <a:t>Background and Motivation</a:t>
            </a:r>
          </a:p>
          <a:p>
            <a:r>
              <a:rPr lang="en-US" dirty="0"/>
              <a:t>Implementation and Mechanism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D4091-40C0-42C5-B9CD-4CF612FFC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DAB50-D420-40FC-9F2F-3F4201F9D7F0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7BA62-2C54-4938-A505-0DD58F5D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F8D42D-3918-4AED-997A-6ADDDBA63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46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BCC63-CA29-4B30-B1C2-617B97A22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39" y="452718"/>
            <a:ext cx="10260000" cy="1400530"/>
          </a:xfrm>
        </p:spPr>
        <p:txBody>
          <a:bodyPr/>
          <a:lstStyle/>
          <a:p>
            <a:r>
              <a:rPr lang="en-GB" dirty="0"/>
              <a:t>Introduction : Principal Component Analysis in Image Processing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B699E-9DDE-4271-8124-71F2E3230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67" y="2438400"/>
            <a:ext cx="9971473" cy="4195481"/>
          </a:xfrm>
        </p:spPr>
        <p:txBody>
          <a:bodyPr/>
          <a:lstStyle/>
          <a:p>
            <a:r>
              <a:rPr lang="en-GB" dirty="0"/>
              <a:t>PCA, a Dimensionality Reduction Technique for image data by conserving the critical features</a:t>
            </a:r>
          </a:p>
          <a:p>
            <a:r>
              <a:rPr lang="en-GB" dirty="0"/>
              <a:t>Key features : Eigen Faces, Eigen Values, Eigen Vectors</a:t>
            </a:r>
          </a:p>
          <a:p>
            <a:r>
              <a:rPr lang="en-GB" dirty="0"/>
              <a:t>Applications in Machine Learning, Image Processing and Computer Vision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103B2-A7DE-4DC6-B94D-4D9251E85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DAB50-D420-40FC-9F2F-3F4201F9D7F0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5D28A-93AB-42A6-BFFB-1C7182FB4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0DB9D-F57F-4655-BB78-C2708FEF7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073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7E9-C051-47A1-8A1C-296418EDB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65090-F237-4708-B508-A824F9003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apply the PCA mechanism to reduce the dimensions of Image Data by also retaining the significant features</a:t>
            </a:r>
          </a:p>
          <a:p>
            <a:r>
              <a:rPr lang="en-GB" dirty="0"/>
              <a:t>To Achieve Computational Efficiency</a:t>
            </a:r>
          </a:p>
          <a:p>
            <a:r>
              <a:rPr lang="en-GB" dirty="0"/>
              <a:t>To Improve the Effectiveness of Classification and Recognition Algorithms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A6A41-8FB6-4833-AC82-F949D827B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DAB50-D420-40FC-9F2F-3F4201F9D7F0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9569D-DFA0-480F-8FAE-3D1271590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FEF3E-56BB-4816-8647-2FA644E1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9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83279-885D-4C30-9AFD-E23693322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 and Motivation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86489-363C-48A4-9C4C-C01BAEF75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55353"/>
            <a:ext cx="8946541" cy="4195481"/>
          </a:xfrm>
        </p:spPr>
        <p:txBody>
          <a:bodyPr/>
          <a:lstStyle/>
          <a:p>
            <a:r>
              <a:rPr lang="en-GB" dirty="0"/>
              <a:t>Face </a:t>
            </a:r>
            <a:r>
              <a:rPr lang="en-GB" dirty="0" err="1"/>
              <a:t>Recogniton</a:t>
            </a:r>
            <a:r>
              <a:rPr lang="en-GB" dirty="0"/>
              <a:t> using PCA ( Code Heroku, 2019)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PCA testing on Image Data ( Kumar,2020)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8E4A1-468D-49B8-B97B-EA46176EF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DAB50-D420-40FC-9F2F-3F4201F9D7F0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681C7-1B80-45B5-9AF3-E7ACD339F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FF2EB-AB3A-4663-8452-BCB036567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6518B9-C5F6-4E6B-822D-6316AB978E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148" y="2152975"/>
            <a:ext cx="8547652" cy="18058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AA8982-CD46-4A3A-956F-ED7B07B6A2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054" y="4085644"/>
            <a:ext cx="5088835" cy="239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816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F37FF-ED54-4157-AA92-D7DA3E5D2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 and Mechanism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0BD0B-562D-4824-A2CF-9BB29EB5C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15596"/>
            <a:ext cx="8946541" cy="4195481"/>
          </a:xfrm>
        </p:spPr>
        <p:txBody>
          <a:bodyPr/>
          <a:lstStyle/>
          <a:p>
            <a:r>
              <a:rPr lang="en-GB" dirty="0"/>
              <a:t>Eigen Values Computation</a:t>
            </a:r>
          </a:p>
          <a:p>
            <a:r>
              <a:rPr lang="en-GB" dirty="0"/>
              <a:t>ORL Dataset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E759C-403A-4040-BD28-D153E87BE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DAB50-D420-40FC-9F2F-3F4201F9D7F0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E6CA4-B220-45E2-AB84-083505F3B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75A02-3241-4885-A1C6-9067BB1DC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5FAF14-99BF-45BF-8866-0E0DB9204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40" y="3429000"/>
            <a:ext cx="3278464" cy="21812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BC5DD8-C6D9-42C9-868E-2B01A7963C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175" y="3415340"/>
            <a:ext cx="2923487" cy="22085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8CDF77-C096-472B-B0A1-DEBEE5692E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9098" y="3415340"/>
            <a:ext cx="2503442" cy="229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807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930E8-C691-42AC-8F66-415DF273F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BF1D0-380D-4610-9903-7B1E1F86D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853248"/>
            <a:ext cx="8946541" cy="4195481"/>
          </a:xfrm>
        </p:spPr>
        <p:txBody>
          <a:bodyPr/>
          <a:lstStyle/>
          <a:p>
            <a:r>
              <a:rPr lang="en-GB" dirty="0"/>
              <a:t>Limitations:</a:t>
            </a:r>
          </a:p>
          <a:p>
            <a:pPr lvl="1"/>
            <a:r>
              <a:rPr lang="en-GB" dirty="0"/>
              <a:t>Only for Image Files</a:t>
            </a:r>
          </a:p>
          <a:p>
            <a:pPr lvl="1"/>
            <a:r>
              <a:rPr lang="en-GB" dirty="0"/>
              <a:t>Accuracy of ORL Data Set (93% Approx.)</a:t>
            </a:r>
          </a:p>
          <a:p>
            <a:r>
              <a:rPr lang="en-GB" dirty="0"/>
              <a:t>Enhancement:</a:t>
            </a:r>
          </a:p>
          <a:p>
            <a:pPr lvl="1"/>
            <a:r>
              <a:rPr lang="en-GB" dirty="0"/>
              <a:t>To work on Video Files</a:t>
            </a:r>
          </a:p>
          <a:p>
            <a:pPr lvl="1"/>
            <a:r>
              <a:rPr lang="en-GB" dirty="0"/>
              <a:t>To Work on Large Data Sets</a:t>
            </a:r>
          </a:p>
          <a:p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13075-28B9-4A6E-884A-745EF608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DAB50-D420-40FC-9F2F-3F4201F9D7F0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D336F-3FB9-4571-9F3C-D7690B64F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0E716-BA3B-4CF4-93A9-487EB6AD5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579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C1865-5EEA-4F43-BC52-3477B9D7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8389" y="2438400"/>
            <a:ext cx="9404723" cy="1400530"/>
          </a:xfrm>
        </p:spPr>
        <p:txBody>
          <a:bodyPr/>
          <a:lstStyle/>
          <a:p>
            <a:r>
              <a:rPr lang="en-GB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 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8A0770E-BFDD-4DFF-ACCF-96712EF94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980" y="2438400"/>
            <a:ext cx="1079500" cy="10795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EC53C-6BEA-453C-BDB1-3FF000BC8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DAB50-D420-40FC-9F2F-3F4201F9D7F0}" type="datetime1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138B0-F3F9-4568-A2D7-ACFF6829C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Component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F306E-6EC2-41B7-8113-ACC1FB52C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6BED7-8E75-4326-9407-E87DB58B18B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7962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37</TotalTime>
  <Words>205</Words>
  <Application>Microsoft Office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Times New Roman</vt:lpstr>
      <vt:lpstr>Wingdings 3</vt:lpstr>
      <vt:lpstr>Ion</vt:lpstr>
      <vt:lpstr>Principal Component Analysis</vt:lpstr>
      <vt:lpstr>Contents</vt:lpstr>
      <vt:lpstr>Introduction : Principal Component Analysis in Image Processing</vt:lpstr>
      <vt:lpstr>Objectives</vt:lpstr>
      <vt:lpstr>Background and Motivation</vt:lpstr>
      <vt:lpstr>Implementation and Mechanism</vt:lpstr>
      <vt:lpstr>Conclusion</vt:lpstr>
      <vt:lpstr>Thank You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9</cp:revision>
  <dcterms:created xsi:type="dcterms:W3CDTF">2024-08-31T22:58:28Z</dcterms:created>
  <dcterms:modified xsi:type="dcterms:W3CDTF">2024-08-31T23:37:10Z</dcterms:modified>
</cp:coreProperties>
</file>

<file path=docProps/thumbnail.jpeg>
</file>